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777" r:id="rId7"/>
    <p:sldId id="293" r:id="rId8"/>
    <p:sldId id="789" r:id="rId9"/>
    <p:sldId id="779" r:id="rId10"/>
    <p:sldId id="778" r:id="rId11"/>
    <p:sldId id="320" r:id="rId12"/>
    <p:sldId id="330" r:id="rId13"/>
    <p:sldId id="785" r:id="rId14"/>
    <p:sldId id="332" r:id="rId15"/>
    <p:sldId id="786" r:id="rId16"/>
    <p:sldId id="787" r:id="rId17"/>
    <p:sldId id="788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Hannah Boonen" initials="HB" lastIdx="7" clrIdx="28"/>
  <p:cmAuthor id="1" name="Hanne Vandenbussche" initials="HV" lastIdx="1" clrIdx="0"/>
  <p:cmAuthor id="30" name="Marijke Wilssens" initials="MW" lastIdx="1" clrIdx="29">
    <p:extLst>
      <p:ext uri="{19B8F6BF-5375-455C-9EA6-DF929625EA0E}">
        <p15:presenceInfo xmlns:p15="http://schemas.microsoft.com/office/powerpoint/2012/main" userId="S::mariwi@arteveldehs.be::e93d69a2-9602-465e-b2b5-f935af7c48a5" providerId="AD"/>
      </p:ext>
    </p:extLst>
  </p:cmAuthor>
  <p:cmAuthor id="2" name="Hanne Vandenbussche" initials="HV [2]" lastIdx="1" clrIdx="1"/>
  <p:cmAuthor id="3" name="Hanne Vandenbussche" initials="HV [3]" lastIdx="1" clrIdx="2"/>
  <p:cmAuthor id="4" name="Hanne Vandenbussche" initials="HV [4]" lastIdx="1" clrIdx="3"/>
  <p:cmAuthor id="5" name="Hanne Vandenbussche" initials="HV [5]" lastIdx="1" clrIdx="4"/>
  <p:cmAuthor id="6" name="Hanne Vandenbussche" initials="HV [6]" lastIdx="1" clrIdx="5"/>
  <p:cmAuthor id="7" name="Hanne Vandenbussche" initials="HV [7]" lastIdx="1" clrIdx="6"/>
  <p:cmAuthor id="8" name="Hanne Vandenbussche" initials="HV [8]" lastIdx="1" clrIdx="7"/>
  <p:cmAuthor id="9" name="Hanne Vandenbussche" initials="HV [9]" lastIdx="1" clrIdx="8"/>
  <p:cmAuthor id="10" name="Hanne Vandenbussche" initials="HV [10]" lastIdx="1" clrIdx="9"/>
  <p:cmAuthor id="11" name="Hanne Vandenbussche" initials="HV [11]" lastIdx="1" clrIdx="10"/>
  <p:cmAuthor id="12" name="Hanne Vandenbussche" initials="HV [12]" lastIdx="1" clrIdx="11"/>
  <p:cmAuthor id="13" name="Hanne Vandenbussche" initials="HV [13]" lastIdx="1" clrIdx="12"/>
  <p:cmAuthor id="14" name="Hanne Vandenbussche" initials="HV [14]" lastIdx="1" clrIdx="13"/>
  <p:cmAuthor id="15" name="Hanne Vandenbussche" initials="HV [15]" lastIdx="1" clrIdx="14"/>
  <p:cmAuthor id="16" name="Hanne Vandenbussche" initials="HV [16]" lastIdx="1" clrIdx="15"/>
  <p:cmAuthor id="17" name="Hanne Vandenbussche" initials="HV [17]" lastIdx="1" clrIdx="16"/>
  <p:cmAuthor id="18" name="Hanne Vandenbussche" initials="HV [18]" lastIdx="1" clrIdx="17"/>
  <p:cmAuthor id="19" name="Hanne Vandenbussche" initials="HV [19]" lastIdx="1" clrIdx="18"/>
  <p:cmAuthor id="20" name="Hanne Vandenbussche" initials="HV [20]" lastIdx="1" clrIdx="19"/>
  <p:cmAuthor id="21" name="Hanne Vandenbussche" initials="HV [21]" lastIdx="1" clrIdx="20"/>
  <p:cmAuthor id="22" name="Hanne Vandenbussche" initials="HV [22]" lastIdx="1" clrIdx="21"/>
  <p:cmAuthor id="23" name="Hanne Vandenbussche" initials="HV [23]" lastIdx="1" clrIdx="22"/>
  <p:cmAuthor id="24" name="Hanne Vandenbussche" initials="HV [24]" lastIdx="1" clrIdx="23"/>
  <p:cmAuthor id="25" name="Hanne Vandenbussche" initials="HV [25]" lastIdx="1" clrIdx="24"/>
  <p:cmAuthor id="26" name="Hanne Vandenbussche" initials="HV [26]" lastIdx="1" clrIdx="25"/>
  <p:cmAuthor id="27" name="Hanne Vandenbussche" initials="HV [27]" lastIdx="1" clrIdx="26"/>
  <p:cmAuthor id="28" name="Hanne Vandenbussche" initials="HV [28]" lastIdx="1" clrIdx="2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BD"/>
    <a:srgbClr val="B4B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DA8EF-4884-0E42-91A8-4BB019F16358}" v="10" dt="2019-11-27T08:55:15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 autoAdjust="0"/>
    <p:restoredTop sz="80374"/>
  </p:normalViewPr>
  <p:slideViewPr>
    <p:cSldViewPr snapToGrid="0">
      <p:cViewPr varScale="1">
        <p:scale>
          <a:sx n="122" d="100"/>
          <a:sy n="122" d="100"/>
        </p:scale>
        <p:origin x="784" y="208"/>
      </p:cViewPr>
      <p:guideLst/>
    </p:cSldViewPr>
  </p:slideViewPr>
  <p:outlineViewPr>
    <p:cViewPr>
      <p:scale>
        <a:sx n="33" d="100"/>
        <a:sy n="33" d="100"/>
      </p:scale>
      <p:origin x="0" y="-73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ke Wilssens" userId="e93d69a2-9602-465e-b2b5-f935af7c48a5" providerId="ADAL" clId="{08573111-780B-D44E-B50C-EFEC59727260}"/>
    <pc:docChg chg="undo redo custSel addSld delSld modSld sldOrd">
      <pc:chgData name="Marijke Wilssens" userId="e93d69a2-9602-465e-b2b5-f935af7c48a5" providerId="ADAL" clId="{08573111-780B-D44E-B50C-EFEC59727260}" dt="2019-10-24T15:57:31.480" v="3812" actId="20577"/>
      <pc:docMkLst>
        <pc:docMk/>
      </pc:docMkLst>
      <pc:sldChg chg="modSp">
        <pc:chgData name="Marijke Wilssens" userId="e93d69a2-9602-465e-b2b5-f935af7c48a5" providerId="ADAL" clId="{08573111-780B-D44E-B50C-EFEC59727260}" dt="2019-10-24T14:54:38.043" v="951" actId="20577"/>
        <pc:sldMkLst>
          <pc:docMk/>
          <pc:sldMk cId="3812611300" sldId="256"/>
        </pc:sldMkLst>
        <pc:spChg chg="mod">
          <ac:chgData name="Marijke Wilssens" userId="e93d69a2-9602-465e-b2b5-f935af7c48a5" providerId="ADAL" clId="{08573111-780B-D44E-B50C-EFEC59727260}" dt="2019-10-24T14:54:38.043" v="951" actId="20577"/>
          <ac:spMkLst>
            <pc:docMk/>
            <pc:sldMk cId="3812611300" sldId="256"/>
            <ac:spMk id="2" creationId="{D0078329-9959-4ACC-8894-3F108431D1EF}"/>
          </ac:spMkLst>
        </pc:spChg>
      </pc:sldChg>
      <pc:sldChg chg="modSp">
        <pc:chgData name="Marijke Wilssens" userId="e93d69a2-9602-465e-b2b5-f935af7c48a5" providerId="ADAL" clId="{08573111-780B-D44E-B50C-EFEC59727260}" dt="2019-10-24T14:28:09.551" v="510" actId="20577"/>
        <pc:sldMkLst>
          <pc:docMk/>
          <pc:sldMk cId="1436720231" sldId="264"/>
        </pc:sldMkLst>
        <pc:spChg chg="mod">
          <ac:chgData name="Marijke Wilssens" userId="e93d69a2-9602-465e-b2b5-f935af7c48a5" providerId="ADAL" clId="{08573111-780B-D44E-B50C-EFEC59727260}" dt="2019-10-24T14:28:09.551" v="510" actId="20577"/>
          <ac:spMkLst>
            <pc:docMk/>
            <pc:sldMk cId="1436720231" sldId="264"/>
            <ac:spMk id="3" creationId="{00000000-0000-0000-0000-000000000000}"/>
          </ac:spMkLst>
        </pc:spChg>
      </pc:sldChg>
      <pc:sldChg chg="addSp modSp add ord modAnim">
        <pc:chgData name="Marijke Wilssens" userId="e93d69a2-9602-465e-b2b5-f935af7c48a5" providerId="ADAL" clId="{08573111-780B-D44E-B50C-EFEC59727260}" dt="2019-10-24T15:47:03.722" v="3450" actId="20577"/>
        <pc:sldMkLst>
          <pc:docMk/>
          <pc:sldMk cId="1302220707" sldId="293"/>
        </pc:sldMkLst>
        <pc:spChg chg="mod">
          <ac:chgData name="Marijke Wilssens" userId="e93d69a2-9602-465e-b2b5-f935af7c48a5" providerId="ADAL" clId="{08573111-780B-D44E-B50C-EFEC59727260}" dt="2019-10-24T15:47:03.722" v="3450" actId="20577"/>
          <ac:spMkLst>
            <pc:docMk/>
            <pc:sldMk cId="1302220707" sldId="293"/>
            <ac:spMk id="2" creationId="{00000000-0000-0000-0000-000000000000}"/>
          </ac:spMkLst>
        </pc:spChg>
        <pc:spChg chg="mod">
          <ac:chgData name="Marijke Wilssens" userId="e93d69a2-9602-465e-b2b5-f935af7c48a5" providerId="ADAL" clId="{08573111-780B-D44E-B50C-EFEC59727260}" dt="2019-10-24T14:27:29.819" v="508" actId="313"/>
          <ac:spMkLst>
            <pc:docMk/>
            <pc:sldMk cId="1302220707" sldId="293"/>
            <ac:spMk id="3" creationId="{00000000-0000-0000-0000-000000000000}"/>
          </ac:spMkLst>
        </pc:spChg>
        <pc:spChg chg="mod">
          <ac:chgData name="Marijke Wilssens" userId="e93d69a2-9602-465e-b2b5-f935af7c48a5" providerId="ADAL" clId="{08573111-780B-D44E-B50C-EFEC59727260}" dt="2019-10-24T14:24:05.836" v="442" actId="6549"/>
          <ac:spMkLst>
            <pc:docMk/>
            <pc:sldMk cId="1302220707" sldId="293"/>
            <ac:spMk id="4" creationId="{00000000-0000-0000-0000-000000000000}"/>
          </ac:spMkLst>
        </pc:spChg>
        <pc:spChg chg="mod">
          <ac:chgData name="Marijke Wilssens" userId="e93d69a2-9602-465e-b2b5-f935af7c48a5" providerId="ADAL" clId="{08573111-780B-D44E-B50C-EFEC59727260}" dt="2019-10-24T14:27:41.264" v="509" actId="20577"/>
          <ac:spMkLst>
            <pc:docMk/>
            <pc:sldMk cId="1302220707" sldId="293"/>
            <ac:spMk id="5" creationId="{00000000-0000-0000-0000-000000000000}"/>
          </ac:spMkLst>
        </pc:spChg>
        <pc:spChg chg="mod">
          <ac:chgData name="Marijke Wilssens" userId="e93d69a2-9602-465e-b2b5-f935af7c48a5" providerId="ADAL" clId="{08573111-780B-D44E-B50C-EFEC59727260}" dt="2019-10-24T14:14:52.039" v="51" actId="20577"/>
          <ac:spMkLst>
            <pc:docMk/>
            <pc:sldMk cId="1302220707" sldId="293"/>
            <ac:spMk id="8" creationId="{00000000-0000-0000-0000-000000000000}"/>
          </ac:spMkLst>
        </pc:spChg>
        <pc:picChg chg="mod">
          <ac:chgData name="Marijke Wilssens" userId="e93d69a2-9602-465e-b2b5-f935af7c48a5" providerId="ADAL" clId="{08573111-780B-D44E-B50C-EFEC59727260}" dt="2019-10-24T14:17:11.722" v="210" actId="1076"/>
          <ac:picMkLst>
            <pc:docMk/>
            <pc:sldMk cId="1302220707" sldId="293"/>
            <ac:picMk id="9" creationId="{00000000-0000-0000-0000-000000000000}"/>
          </ac:picMkLst>
        </pc:picChg>
        <pc:picChg chg="add mod">
          <ac:chgData name="Marijke Wilssens" userId="e93d69a2-9602-465e-b2b5-f935af7c48a5" providerId="ADAL" clId="{08573111-780B-D44E-B50C-EFEC59727260}" dt="2019-10-24T14:24:16.443" v="447" actId="1076"/>
          <ac:picMkLst>
            <pc:docMk/>
            <pc:sldMk cId="1302220707" sldId="293"/>
            <ac:picMk id="10" creationId="{15D05C7B-CDEA-0949-9F30-593D2A7AAF7B}"/>
          </ac:picMkLst>
        </pc:picChg>
        <pc:picChg chg="add mod">
          <ac:chgData name="Marijke Wilssens" userId="e93d69a2-9602-465e-b2b5-f935af7c48a5" providerId="ADAL" clId="{08573111-780B-D44E-B50C-EFEC59727260}" dt="2019-10-24T14:24:14.107" v="446" actId="1076"/>
          <ac:picMkLst>
            <pc:docMk/>
            <pc:sldMk cId="1302220707" sldId="293"/>
            <ac:picMk id="11" creationId="{E5016AAE-0B33-AC49-8100-E5F658916119}"/>
          </ac:picMkLst>
        </pc:picChg>
      </pc:sldChg>
    </pc:docChg>
  </pc:docChgLst>
  <pc:docChgLst>
    <pc:chgData name="Marijke Wilssens" userId="e93d69a2-9602-465e-b2b5-f935af7c48a5" providerId="ADAL" clId="{1E8DA8EF-4884-0E42-91A8-4BB019F16358}"/>
    <pc:docChg chg="custSel addSld delSld modSld sldOrd">
      <pc:chgData name="Marijke Wilssens" userId="e93d69a2-9602-465e-b2b5-f935af7c48a5" providerId="ADAL" clId="{1E8DA8EF-4884-0E42-91A8-4BB019F16358}" dt="2019-11-27T08:55:15.549" v="37"/>
      <pc:docMkLst>
        <pc:docMk/>
      </pc:docMkLst>
      <pc:sldChg chg="modSp">
        <pc:chgData name="Marijke Wilssens" userId="e93d69a2-9602-465e-b2b5-f935af7c48a5" providerId="ADAL" clId="{1E8DA8EF-4884-0E42-91A8-4BB019F16358}" dt="2019-11-27T08:50:21.461" v="6" actId="20577"/>
        <pc:sldMkLst>
          <pc:docMk/>
          <pc:sldMk cId="1302220707" sldId="293"/>
        </pc:sldMkLst>
        <pc:spChg chg="mod">
          <ac:chgData name="Marijke Wilssens" userId="e93d69a2-9602-465e-b2b5-f935af7c48a5" providerId="ADAL" clId="{1E8DA8EF-4884-0E42-91A8-4BB019F16358}" dt="2019-11-27T08:50:21.461" v="6" actId="20577"/>
          <ac:spMkLst>
            <pc:docMk/>
            <pc:sldMk cId="1302220707" sldId="293"/>
            <ac:spMk id="2" creationId="{00000000-0000-0000-0000-000000000000}"/>
          </ac:spMkLst>
        </pc:spChg>
      </pc:sldChg>
      <pc:sldChg chg="del">
        <pc:chgData name="Marijke Wilssens" userId="e93d69a2-9602-465e-b2b5-f935af7c48a5" providerId="ADAL" clId="{1E8DA8EF-4884-0E42-91A8-4BB019F16358}" dt="2019-11-27T08:50:56.881" v="8" actId="2696"/>
        <pc:sldMkLst>
          <pc:docMk/>
          <pc:sldMk cId="128139718" sldId="316"/>
        </pc:sldMkLst>
      </pc:sldChg>
      <pc:sldChg chg="add">
        <pc:chgData name="Marijke Wilssens" userId="e93d69a2-9602-465e-b2b5-f935af7c48a5" providerId="ADAL" clId="{1E8DA8EF-4884-0E42-91A8-4BB019F16358}" dt="2019-11-27T08:52:54.861" v="20"/>
        <pc:sldMkLst>
          <pc:docMk/>
          <pc:sldMk cId="301798316" sldId="320"/>
        </pc:sldMkLst>
      </pc:sldChg>
      <pc:sldChg chg="del">
        <pc:chgData name="Marijke Wilssens" userId="e93d69a2-9602-465e-b2b5-f935af7c48a5" providerId="ADAL" clId="{1E8DA8EF-4884-0E42-91A8-4BB019F16358}" dt="2019-11-27T08:52:37.750" v="15" actId="2696"/>
        <pc:sldMkLst>
          <pc:docMk/>
          <pc:sldMk cId="3810214538" sldId="320"/>
        </pc:sldMkLst>
      </pc:sldChg>
      <pc:sldChg chg="del">
        <pc:chgData name="Marijke Wilssens" userId="e93d69a2-9602-465e-b2b5-f935af7c48a5" providerId="ADAL" clId="{1E8DA8EF-4884-0E42-91A8-4BB019F16358}" dt="2019-11-27T08:53:37.534" v="23" actId="2696"/>
        <pc:sldMkLst>
          <pc:docMk/>
          <pc:sldMk cId="1298865290" sldId="321"/>
        </pc:sldMkLst>
      </pc:sldChg>
      <pc:sldChg chg="del">
        <pc:chgData name="Marijke Wilssens" userId="e93d69a2-9602-465e-b2b5-f935af7c48a5" providerId="ADAL" clId="{1E8DA8EF-4884-0E42-91A8-4BB019F16358}" dt="2019-11-27T08:54:14" v="28" actId="2696"/>
        <pc:sldMkLst>
          <pc:docMk/>
          <pc:sldMk cId="2199610785" sldId="324"/>
        </pc:sldMkLst>
      </pc:sldChg>
      <pc:sldChg chg="add">
        <pc:chgData name="Marijke Wilssens" userId="e93d69a2-9602-465e-b2b5-f935af7c48a5" providerId="ADAL" clId="{1E8DA8EF-4884-0E42-91A8-4BB019F16358}" dt="2019-11-27T08:52:54.861" v="20"/>
        <pc:sldMkLst>
          <pc:docMk/>
          <pc:sldMk cId="1631478673" sldId="330"/>
        </pc:sldMkLst>
      </pc:sldChg>
      <pc:sldChg chg="del">
        <pc:chgData name="Marijke Wilssens" userId="e93d69a2-9602-465e-b2b5-f935af7c48a5" providerId="ADAL" clId="{1E8DA8EF-4884-0E42-91A8-4BB019F16358}" dt="2019-11-27T08:52:38.795" v="16" actId="2696"/>
        <pc:sldMkLst>
          <pc:docMk/>
          <pc:sldMk cId="2372927215" sldId="330"/>
        </pc:sldMkLst>
      </pc:sldChg>
      <pc:sldChg chg="del ord">
        <pc:chgData name="Marijke Wilssens" userId="e93d69a2-9602-465e-b2b5-f935af7c48a5" providerId="ADAL" clId="{1E8DA8EF-4884-0E42-91A8-4BB019F16358}" dt="2019-11-27T08:53:04.694" v="22" actId="2696"/>
        <pc:sldMkLst>
          <pc:docMk/>
          <pc:sldMk cId="2303789125" sldId="332"/>
        </pc:sldMkLst>
      </pc:sldChg>
      <pc:sldChg chg="add">
        <pc:chgData name="Marijke Wilssens" userId="e93d69a2-9602-465e-b2b5-f935af7c48a5" providerId="ADAL" clId="{1E8DA8EF-4884-0E42-91A8-4BB019F16358}" dt="2019-11-27T08:53:42.590" v="26"/>
        <pc:sldMkLst>
          <pc:docMk/>
          <pc:sldMk cId="3417635857" sldId="332"/>
        </pc:sldMkLst>
      </pc:sldChg>
      <pc:sldChg chg="del">
        <pc:chgData name="Marijke Wilssens" userId="e93d69a2-9602-465e-b2b5-f935af7c48a5" providerId="ADAL" clId="{1E8DA8EF-4884-0E42-91A8-4BB019F16358}" dt="2019-11-27T08:51:59.921" v="14" actId="2696"/>
        <pc:sldMkLst>
          <pc:docMk/>
          <pc:sldMk cId="2937853205" sldId="335"/>
        </pc:sldMkLst>
      </pc:sldChg>
      <pc:sldChg chg="del">
        <pc:chgData name="Marijke Wilssens" userId="e93d69a2-9602-465e-b2b5-f935af7c48a5" providerId="ADAL" clId="{1E8DA8EF-4884-0E42-91A8-4BB019F16358}" dt="2019-11-27T08:52:40.794" v="17" actId="2696"/>
        <pc:sldMkLst>
          <pc:docMk/>
          <pc:sldMk cId="3723893967" sldId="336"/>
        </pc:sldMkLst>
      </pc:sldChg>
      <pc:sldChg chg="del">
        <pc:chgData name="Marijke Wilssens" userId="e93d69a2-9602-465e-b2b5-f935af7c48a5" providerId="ADAL" clId="{1E8DA8EF-4884-0E42-91A8-4BB019F16358}" dt="2019-11-27T08:53:38.832" v="24" actId="2696"/>
        <pc:sldMkLst>
          <pc:docMk/>
          <pc:sldMk cId="3880730814" sldId="469"/>
        </pc:sldMkLst>
      </pc:sldChg>
      <pc:sldChg chg="del">
        <pc:chgData name="Marijke Wilssens" userId="e93d69a2-9602-465e-b2b5-f935af7c48a5" providerId="ADAL" clId="{1E8DA8EF-4884-0E42-91A8-4BB019F16358}" dt="2019-11-27T08:53:39.375" v="25" actId="2696"/>
        <pc:sldMkLst>
          <pc:docMk/>
          <pc:sldMk cId="2777928978" sldId="517"/>
        </pc:sldMkLst>
      </pc:sldChg>
      <pc:sldChg chg="del">
        <pc:chgData name="Marijke Wilssens" userId="e93d69a2-9602-465e-b2b5-f935af7c48a5" providerId="ADAL" clId="{1E8DA8EF-4884-0E42-91A8-4BB019F16358}" dt="2019-11-27T08:49:43.986" v="4" actId="2696"/>
        <pc:sldMkLst>
          <pc:docMk/>
          <pc:sldMk cId="141495248" sldId="776"/>
        </pc:sldMkLst>
      </pc:sldChg>
      <pc:sldChg chg="modSp add">
        <pc:chgData name="Marijke Wilssens" userId="e93d69a2-9602-465e-b2b5-f935af7c48a5" providerId="ADAL" clId="{1E8DA8EF-4884-0E42-91A8-4BB019F16358}" dt="2019-11-27T08:49:41.340" v="3" actId="20577"/>
        <pc:sldMkLst>
          <pc:docMk/>
          <pc:sldMk cId="232775811" sldId="777"/>
        </pc:sldMkLst>
        <pc:spChg chg="mod">
          <ac:chgData name="Marijke Wilssens" userId="e93d69a2-9602-465e-b2b5-f935af7c48a5" providerId="ADAL" clId="{1E8DA8EF-4884-0E42-91A8-4BB019F16358}" dt="2019-11-27T08:49:41.340" v="3" actId="20577"/>
          <ac:spMkLst>
            <pc:docMk/>
            <pc:sldMk cId="232775811" sldId="777"/>
            <ac:spMk id="2" creationId="{00000000-0000-0000-0000-000000000000}"/>
          </ac:spMkLst>
        </pc:spChg>
      </pc:sldChg>
      <pc:sldChg chg="add">
        <pc:chgData name="Marijke Wilssens" userId="e93d69a2-9602-465e-b2b5-f935af7c48a5" providerId="ADAL" clId="{1E8DA8EF-4884-0E42-91A8-4BB019F16358}" dt="2019-11-27T08:50:50.784" v="7"/>
        <pc:sldMkLst>
          <pc:docMk/>
          <pc:sldMk cId="3037190304" sldId="778"/>
        </pc:sldMkLst>
      </pc:sldChg>
      <pc:sldChg chg="modSp add">
        <pc:chgData name="Marijke Wilssens" userId="e93d69a2-9602-465e-b2b5-f935af7c48a5" providerId="ADAL" clId="{1E8DA8EF-4884-0E42-91A8-4BB019F16358}" dt="2019-11-27T08:51:55.569" v="13" actId="20577"/>
        <pc:sldMkLst>
          <pc:docMk/>
          <pc:sldMk cId="675762560" sldId="779"/>
        </pc:sldMkLst>
        <pc:spChg chg="mod">
          <ac:chgData name="Marijke Wilssens" userId="e93d69a2-9602-465e-b2b5-f935af7c48a5" providerId="ADAL" clId="{1E8DA8EF-4884-0E42-91A8-4BB019F16358}" dt="2019-11-27T08:51:55.569" v="13" actId="20577"/>
          <ac:spMkLst>
            <pc:docMk/>
            <pc:sldMk cId="675762560" sldId="779"/>
            <ac:spMk id="4" creationId="{0B3B4F2F-D7BD-D044-8623-31274743B713}"/>
          </ac:spMkLst>
        </pc:spChg>
      </pc:sldChg>
      <pc:sldChg chg="add del">
        <pc:chgData name="Marijke Wilssens" userId="e93d69a2-9602-465e-b2b5-f935af7c48a5" providerId="ADAL" clId="{1E8DA8EF-4884-0E42-91A8-4BB019F16358}" dt="2019-11-27T08:52:58.688" v="21" actId="2696"/>
        <pc:sldMkLst>
          <pc:docMk/>
          <pc:sldMk cId="2802213182" sldId="780"/>
        </pc:sldMkLst>
      </pc:sldChg>
      <pc:sldChg chg="add">
        <pc:chgData name="Marijke Wilssens" userId="e93d69a2-9602-465e-b2b5-f935af7c48a5" providerId="ADAL" clId="{1E8DA8EF-4884-0E42-91A8-4BB019F16358}" dt="2019-11-27T08:52:54.861" v="20"/>
        <pc:sldMkLst>
          <pc:docMk/>
          <pc:sldMk cId="1819499225" sldId="785"/>
        </pc:sldMkLst>
      </pc:sldChg>
      <pc:sldChg chg="add">
        <pc:chgData name="Marijke Wilssens" userId="e93d69a2-9602-465e-b2b5-f935af7c48a5" providerId="ADAL" clId="{1E8DA8EF-4884-0E42-91A8-4BB019F16358}" dt="2019-11-27T08:53:42.590" v="26"/>
        <pc:sldMkLst>
          <pc:docMk/>
          <pc:sldMk cId="2128292985" sldId="786"/>
        </pc:sldMkLst>
      </pc:sldChg>
      <pc:sldChg chg="add">
        <pc:chgData name="Marijke Wilssens" userId="e93d69a2-9602-465e-b2b5-f935af7c48a5" providerId="ADAL" clId="{1E8DA8EF-4884-0E42-91A8-4BB019F16358}" dt="2019-11-27T08:54:12.360" v="27"/>
        <pc:sldMkLst>
          <pc:docMk/>
          <pc:sldMk cId="3228966564" sldId="787"/>
        </pc:sldMkLst>
      </pc:sldChg>
      <pc:sldChg chg="modSp add">
        <pc:chgData name="Marijke Wilssens" userId="e93d69a2-9602-465e-b2b5-f935af7c48a5" providerId="ADAL" clId="{1E8DA8EF-4884-0E42-91A8-4BB019F16358}" dt="2019-11-27T08:54:34.378" v="35" actId="20577"/>
        <pc:sldMkLst>
          <pc:docMk/>
          <pc:sldMk cId="2956609131" sldId="788"/>
        </pc:sldMkLst>
        <pc:spChg chg="mod">
          <ac:chgData name="Marijke Wilssens" userId="e93d69a2-9602-465e-b2b5-f935af7c48a5" providerId="ADAL" clId="{1E8DA8EF-4884-0E42-91A8-4BB019F16358}" dt="2019-11-27T08:54:34.378" v="35" actId="20577"/>
          <ac:spMkLst>
            <pc:docMk/>
            <pc:sldMk cId="2956609131" sldId="788"/>
            <ac:spMk id="6" creationId="{8138D5EB-63FA-E646-B373-E963B3895A76}"/>
          </ac:spMkLst>
        </pc:spChg>
      </pc:sldChg>
      <pc:sldChg chg="add ord">
        <pc:chgData name="Marijke Wilssens" userId="e93d69a2-9602-465e-b2b5-f935af7c48a5" providerId="ADAL" clId="{1E8DA8EF-4884-0E42-91A8-4BB019F16358}" dt="2019-11-27T08:55:15.549" v="37"/>
        <pc:sldMkLst>
          <pc:docMk/>
          <pc:sldMk cId="715280989" sldId="7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79F44-F70E-4705-A79E-91D2D9C753EF}" type="datetimeFigureOut">
              <a:rPr lang="nl-BE" smtClean="0"/>
              <a:t>27/11/19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2D673-EAC2-4082-9481-3D89B482FD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97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 te </a:t>
            </a:r>
            <a:r>
              <a:rPr lang="nl-NL" baseline="0" dirty="0"/>
              <a:t>illustreren hoe je op zoek kunt gaan naar hulpbronnen, vertrekken we vanuit het verhaal van 3 verschillende leerkrachten. Zij stellen daarbij de volgende eigen leervragen. </a:t>
            </a:r>
          </a:p>
          <a:p>
            <a:r>
              <a:rPr lang="nl-NL" baseline="0" dirty="0"/>
              <a:t>Scannend er één eruit kiezen, bv. Martine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13D50-1909-F942-9938-796AC918DC5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1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D673-EAC2-4082-9481-3D89B482FDF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783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3300" dirty="0">
                <a:solidFill>
                  <a:schemeClr val="tx1"/>
                </a:solidFill>
              </a:rPr>
              <a:t>3. Begeleiding, coaching en ondersteuning (20’)</a:t>
            </a:r>
          </a:p>
          <a:p>
            <a:pPr lvl="1"/>
            <a:r>
              <a:rPr lang="nl-BE" sz="3300" dirty="0">
                <a:solidFill>
                  <a:schemeClr val="tx1"/>
                </a:solidFill>
              </a:rPr>
              <a:t>Welke begeleiding en ondersteuning is er daarbij nodig? (vraag 18 rol coach+19 vaardigheden)</a:t>
            </a:r>
          </a:p>
          <a:p>
            <a:pPr lvl="1"/>
            <a:r>
              <a:rPr lang="nl-BE" sz="3300" dirty="0">
                <a:solidFill>
                  <a:schemeClr val="tx1"/>
                </a:solidFill>
              </a:rPr>
              <a:t>Kan iedereen dit traject zomaar coachen of vraagt dit oefening, training, een specifieke kijk…? (vraag 20 Wie kan coachen? balans inhoud en proces, iedereen kan leren coachen- link met programma training Potential 2.0) </a:t>
            </a:r>
          </a:p>
          <a:p>
            <a:pPr lvl="1"/>
            <a:r>
              <a:rPr lang="nl-BE" sz="3300" dirty="0">
                <a:solidFill>
                  <a:schemeClr val="tx1"/>
                </a:solidFill>
              </a:rPr>
              <a:t>1,2,3 start: GRROW als springplank om samen te professionaliseren: waar wil jij naartoe, welke sterkte en uitdaging zie jij als coach, hoe kunnen deze vragen &amp; antwoorden je helpen, wat ga je concreet doen? (vraag22 doelgericht aan de slag met GRROW)</a:t>
            </a:r>
            <a:endParaRPr lang="nl-NL" sz="3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2D673-EAC2-4082-9481-3D89B482FDF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254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3352801"/>
            <a:ext cx="12192000" cy="35051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838200" y="3555206"/>
            <a:ext cx="10515600" cy="2852737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chemeClr val="bg1"/>
                </a:solidFill>
                <a:effectLst/>
                <a:latin typeface="Roboto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23BD4F-E511-4324-8E92-3FB809495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5356" r="7770" b="29625"/>
          <a:stretch/>
        </p:blipFill>
        <p:spPr>
          <a:xfrm>
            <a:off x="3435531" y="574766"/>
            <a:ext cx="5447213" cy="20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5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" y="56389"/>
            <a:ext cx="240571" cy="628650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 rot="5400000">
            <a:off x="-3395140" y="3395130"/>
            <a:ext cx="6858005" cy="677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7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8EE6B5-655B-4EF8-8CE5-15BD82B5140E}" type="datetimeFigureOut">
              <a:rPr lang="nl-BE" smtClean="0"/>
              <a:t>27/11/19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34927-37D0-4325-8DCE-402EB177F48E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" y="56389"/>
            <a:ext cx="240571" cy="62865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 rot="5400000">
            <a:off x="-3395140" y="3395130"/>
            <a:ext cx="6858005" cy="677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91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 rot="5400000">
            <a:off x="-3395140" y="3395130"/>
            <a:ext cx="6858005" cy="677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940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838961"/>
            <a:ext cx="12192000" cy="5019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68680" y="2579846"/>
            <a:ext cx="10515600" cy="3597434"/>
          </a:xfrm>
        </p:spPr>
        <p:txBody>
          <a:bodyPr anchor="ctr">
            <a:normAutofit/>
          </a:bodyPr>
          <a:lstStyle>
            <a:lvl1pPr algn="ctr">
              <a:defRPr sz="9600" b="1">
                <a:solidFill>
                  <a:schemeClr val="bg1"/>
                </a:solidFill>
                <a:effectLst/>
                <a:latin typeface="Roboto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182527-7E9D-424A-89A0-610DAFAA2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t="27048" r="10619" b="35238"/>
          <a:stretch/>
        </p:blipFill>
        <p:spPr>
          <a:xfrm>
            <a:off x="3592286" y="91440"/>
            <a:ext cx="4741818" cy="16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3613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361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 rot="5400000">
            <a:off x="3776243" y="4126276"/>
            <a:ext cx="463613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214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2877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828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Rechthoek 10"/>
          <p:cNvSpPr/>
          <p:nvPr userDrawn="1"/>
        </p:nvSpPr>
        <p:spPr>
          <a:xfrm rot="5400000">
            <a:off x="3776243" y="3992926"/>
            <a:ext cx="4636133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200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" y="56389"/>
            <a:ext cx="240571" cy="628650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 rot="5400000">
            <a:off x="-3395140" y="3395130"/>
            <a:ext cx="6858005" cy="677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5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"/>
              </a:defRPr>
            </a:lvl1pPr>
          </a:lstStyle>
          <a:p>
            <a:fld id="{CF8EE6B5-655B-4EF8-8CE5-15BD82B5140E}" type="datetimeFigureOut">
              <a:rPr lang="nl-BE" smtClean="0"/>
              <a:pPr/>
              <a:t>27/11/19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"/>
              </a:defRPr>
            </a:lvl1pPr>
          </a:lstStyle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Roboto"/>
              </a:defRPr>
            </a:lvl1pPr>
          </a:lstStyle>
          <a:p>
            <a:fld id="{A9D34927-37D0-4325-8DCE-402EB177F48E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" y="56389"/>
            <a:ext cx="240571" cy="62865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 rot="5400000">
            <a:off x="-3395140" y="3395130"/>
            <a:ext cx="6858005" cy="677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83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" y="56389"/>
            <a:ext cx="240571" cy="628650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 rot="5400000">
            <a:off x="-3395140" y="3395130"/>
            <a:ext cx="6858005" cy="677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502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" y="56389"/>
            <a:ext cx="240571" cy="628650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 rot="5400000">
            <a:off x="-3395140" y="3395130"/>
            <a:ext cx="6858005" cy="677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72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587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effectLst/>
          <a:latin typeface="Robot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tentialtoteache.b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XXhEZoQK2I?feature=oembed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78329-9959-4ACC-8894-3F108431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/>
              <a:t>Het Potential-traject:</a:t>
            </a:r>
            <a:br>
              <a:rPr lang="nl-BE" sz="6600" dirty="0"/>
            </a:br>
            <a:r>
              <a:rPr lang="nl-BE" sz="6600" dirty="0"/>
              <a:t> iets voor je school?</a:t>
            </a:r>
          </a:p>
        </p:txBody>
      </p:sp>
    </p:spTree>
    <p:extLst>
      <p:ext uri="{BB962C8B-B14F-4D97-AF65-F5344CB8AC3E}">
        <p14:creationId xmlns:p14="http://schemas.microsoft.com/office/powerpoint/2010/main" val="381261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6183" y="272360"/>
            <a:ext cx="10515600" cy="132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l-NL" dirty="0"/>
              <a:t>Begeleiding, ondersteuning en coaching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6230" y="2066960"/>
            <a:ext cx="11245770" cy="4791040"/>
          </a:xfrm>
        </p:spPr>
        <p:txBody>
          <a:bodyPr>
            <a:normAutofit/>
          </a:bodyPr>
          <a:lstStyle/>
          <a:p>
            <a:pPr lvl="1"/>
            <a:r>
              <a:rPr lang="nl-BE" sz="3300" dirty="0">
                <a:solidFill>
                  <a:schemeClr val="tx1"/>
                </a:solidFill>
              </a:rPr>
              <a:t>Welke begeleiding en ondersteuning is er nodig? </a:t>
            </a:r>
          </a:p>
          <a:p>
            <a:pPr lvl="1"/>
            <a:endParaRPr lang="nl-BE" sz="3300" dirty="0">
              <a:solidFill>
                <a:schemeClr val="tx1"/>
              </a:solidFill>
            </a:endParaRPr>
          </a:p>
          <a:p>
            <a:pPr lvl="1"/>
            <a:r>
              <a:rPr lang="nl-BE" sz="3300" dirty="0">
                <a:solidFill>
                  <a:schemeClr val="tx1"/>
                </a:solidFill>
              </a:rPr>
              <a:t>Kan iedereen dit traject zomaar coachen of vraagt dit oefening, training, een specifieke kijk…? </a:t>
            </a:r>
          </a:p>
          <a:p>
            <a:pPr lvl="1"/>
            <a:endParaRPr lang="nl-BE" sz="3300" dirty="0">
              <a:solidFill>
                <a:schemeClr val="tx1"/>
              </a:solidFill>
            </a:endParaRPr>
          </a:p>
          <a:p>
            <a:pPr lvl="1"/>
            <a:r>
              <a:rPr lang="nl-BE" sz="3300" dirty="0">
                <a:solidFill>
                  <a:schemeClr val="tx1"/>
                </a:solidFill>
              </a:rPr>
              <a:t>1,2,3 start: GRROW…</a:t>
            </a:r>
            <a:endParaRPr lang="nl-NL" sz="3300" dirty="0"/>
          </a:p>
          <a:p>
            <a:pPr marL="514350" indent="-514350">
              <a:buFont typeface="+mj-lt"/>
              <a:buAutoNum type="arabicPeriod" startAt="3"/>
            </a:pPr>
            <a:endParaRPr lang="nl-BE" sz="3300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8E0D59-DF1C-1C42-8A69-3719B2C74F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1878" y="385073"/>
            <a:ext cx="1856105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9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art, tafel, zitten, wit&#10;&#10;Automatisch gegenereerde beschrijving">
            <a:extLst>
              <a:ext uri="{FF2B5EF4-FFF2-40B4-BE49-F238E27FC236}">
                <a16:creationId xmlns:a16="http://schemas.microsoft.com/office/drawing/2014/main" id="{CA8F5214-781D-4B42-BB29-E34E47001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596" y="1013178"/>
            <a:ext cx="2398368" cy="22998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35667"/>
            <a:ext cx="10933253" cy="1355022"/>
          </a:xfrm>
        </p:spPr>
        <p:txBody>
          <a:bodyPr>
            <a:normAutofit fontScale="90000"/>
          </a:bodyPr>
          <a:lstStyle/>
          <a:p>
            <a:r>
              <a:rPr lang="nl-NL" dirty="0"/>
              <a:t>3. Begeleiding, ondersteuning en coaching :  </a:t>
            </a:r>
            <a:br>
              <a:rPr lang="nl-NL" dirty="0"/>
            </a:br>
            <a:r>
              <a:rPr lang="nl-NL" dirty="0"/>
              <a:t>welke rol heeft de coach?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957748"/>
            <a:ext cx="11108636" cy="4349475"/>
          </a:xfrm>
        </p:spPr>
        <p:txBody>
          <a:bodyPr>
            <a:normAutofit/>
          </a:bodyPr>
          <a:lstStyle/>
          <a:p>
            <a:pPr lvl="0"/>
            <a:r>
              <a:rPr lang="nl-NL" sz="2400" dirty="0"/>
              <a:t>Een leerproces gericht op een inclusieve leeromgeving uitlokken </a:t>
            </a:r>
          </a:p>
          <a:p>
            <a:pPr lvl="0"/>
            <a:endParaRPr lang="nl-NL" sz="2400" dirty="0"/>
          </a:p>
          <a:p>
            <a:pPr lvl="0"/>
            <a:r>
              <a:rPr lang="nl-NL" sz="2400" dirty="0"/>
              <a:t>Collega’s begeleiden in hun traject van professionele ontwikkeling</a:t>
            </a:r>
          </a:p>
          <a:p>
            <a:pPr lvl="0"/>
            <a:endParaRPr lang="nl-NL" sz="2400" dirty="0"/>
          </a:p>
          <a:p>
            <a:r>
              <a:rPr lang="nl-NL" sz="2400" dirty="0"/>
              <a:t>Collega’s waarderend benaderen en doelgericht feedback geven</a:t>
            </a:r>
          </a:p>
          <a:p>
            <a:endParaRPr lang="nl-NL" sz="2400" dirty="0"/>
          </a:p>
          <a:p>
            <a:r>
              <a:rPr lang="nl-NL" sz="2400" dirty="0"/>
              <a:t>Hulpbronnen en materialen benutten om collega’s uit te dagen en te inspireren</a:t>
            </a:r>
          </a:p>
          <a:p>
            <a:pPr lvl="0"/>
            <a:endParaRPr lang="nl-NL" sz="2400" dirty="0"/>
          </a:p>
          <a:p>
            <a:pPr lvl="0"/>
            <a:r>
              <a:rPr lang="nl-NL" sz="2400" dirty="0"/>
              <a:t>Ontspannen groeien in de rol dankzij ondersteuning, training en/of intervisie</a:t>
            </a:r>
          </a:p>
          <a:p>
            <a:pPr marL="0" lvl="0" indent="0">
              <a:buNone/>
            </a:pPr>
            <a:endParaRPr lang="nl-BE" dirty="0">
              <a:latin typeface="+mj-lt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763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35667"/>
            <a:ext cx="10933253" cy="1355022"/>
          </a:xfrm>
        </p:spPr>
        <p:txBody>
          <a:bodyPr>
            <a:normAutofit fontScale="90000"/>
          </a:bodyPr>
          <a:lstStyle/>
          <a:p>
            <a:r>
              <a:rPr lang="nl-NL" dirty="0"/>
              <a:t>3. Begeleiding, ondersteuning en coaching :  </a:t>
            </a:r>
            <a:br>
              <a:rPr lang="nl-NL" dirty="0"/>
            </a:br>
            <a:r>
              <a:rPr lang="nl-NL" dirty="0"/>
              <a:t>wie neemt de coachende rol op, met welke vaardigheden?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0507" y="2508525"/>
            <a:ext cx="11108636" cy="4349475"/>
          </a:xfrm>
        </p:spPr>
        <p:txBody>
          <a:bodyPr>
            <a:normAutofit/>
          </a:bodyPr>
          <a:lstStyle/>
          <a:p>
            <a:pPr lvl="0"/>
            <a:r>
              <a:rPr lang="nl-NL" sz="2400" dirty="0"/>
              <a:t>Balans inhoudelijke kennis - coachende vaardigheden</a:t>
            </a:r>
          </a:p>
          <a:p>
            <a:pPr lvl="0"/>
            <a:endParaRPr lang="nl-NL" sz="2400" dirty="0"/>
          </a:p>
          <a:p>
            <a:pPr lvl="0"/>
            <a:r>
              <a:rPr lang="nl-NL" sz="2400" dirty="0"/>
              <a:t>Groeigerichte kijk: iedereen kan leren coachen</a:t>
            </a:r>
          </a:p>
          <a:p>
            <a:pPr lvl="0"/>
            <a:endParaRPr lang="nl-NL" sz="2400" dirty="0"/>
          </a:p>
          <a:p>
            <a:pPr lvl="0"/>
            <a:r>
              <a:rPr lang="nl-NL" sz="2400" dirty="0"/>
              <a:t>Voorwaarde: tijd voor feedback, training, intervisie</a:t>
            </a:r>
          </a:p>
          <a:p>
            <a:pPr lvl="0"/>
            <a:endParaRPr lang="nl-NL" sz="2400" dirty="0"/>
          </a:p>
          <a:p>
            <a:pPr lvl="8"/>
            <a:endParaRPr lang="nl-NL" sz="1400" dirty="0"/>
          </a:p>
          <a:p>
            <a:pPr marL="3657600" lvl="8" indent="0">
              <a:buNone/>
            </a:pPr>
            <a:endParaRPr lang="nl-NL" sz="1400" dirty="0"/>
          </a:p>
          <a:p>
            <a:pPr lvl="0"/>
            <a:endParaRPr lang="nl-NL" sz="2400" dirty="0"/>
          </a:p>
          <a:p>
            <a:pPr lvl="0"/>
            <a:endParaRPr lang="nl-NL" sz="2400" dirty="0"/>
          </a:p>
          <a:p>
            <a:pPr marL="0" lvl="0" indent="0">
              <a:buNone/>
            </a:pPr>
            <a:endParaRPr lang="nl-BE" dirty="0">
              <a:latin typeface="+mj-lt"/>
            </a:endParaRPr>
          </a:p>
          <a:p>
            <a:endParaRPr lang="nl-BE" dirty="0"/>
          </a:p>
        </p:txBody>
      </p:sp>
      <p:pic>
        <p:nvPicPr>
          <p:cNvPr id="7" name="Afbeelding 6" descr="Afbeelding met wit, zwart, zitten, hoed&#10;&#10;Automatisch gegenereerde beschrijving">
            <a:extLst>
              <a:ext uri="{FF2B5EF4-FFF2-40B4-BE49-F238E27FC236}">
                <a16:creationId xmlns:a16="http://schemas.microsoft.com/office/drawing/2014/main" id="{66C170E5-B81D-114A-94A2-F18C711E5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49" y="5132556"/>
            <a:ext cx="1524837" cy="1504596"/>
          </a:xfrm>
          <a:prstGeom prst="rect">
            <a:avLst/>
          </a:prstGeom>
        </p:spPr>
      </p:pic>
      <p:pic>
        <p:nvPicPr>
          <p:cNvPr id="9" name="Afbeelding 8" descr="Afbeelding met hoed, hoofdtooi, kleding&#10;&#10;Automatisch gegenereerde beschrijving">
            <a:extLst>
              <a:ext uri="{FF2B5EF4-FFF2-40B4-BE49-F238E27FC236}">
                <a16:creationId xmlns:a16="http://schemas.microsoft.com/office/drawing/2014/main" id="{9991E041-E8F7-1D41-A74B-6C690B04B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65" y="4831584"/>
            <a:ext cx="2007114" cy="2007114"/>
          </a:xfrm>
          <a:prstGeom prst="rect">
            <a:avLst/>
          </a:prstGeom>
        </p:spPr>
      </p:pic>
      <p:pic>
        <p:nvPicPr>
          <p:cNvPr id="15" name="Afbeelding 14" descr="Afbeelding met chocolade, tafel, bruin, taart&#10;&#10;Automatisch gegenereerde beschrijving">
            <a:extLst>
              <a:ext uri="{FF2B5EF4-FFF2-40B4-BE49-F238E27FC236}">
                <a16:creationId xmlns:a16="http://schemas.microsoft.com/office/drawing/2014/main" id="{6CCEF8F2-45B2-544E-92D6-497DDB576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90" y="4831584"/>
            <a:ext cx="2196765" cy="21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9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68FA03A-6427-2C45-A04B-01E5883DE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3561736"/>
            <a:ext cx="2857500" cy="2857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851" y="189706"/>
            <a:ext cx="11940210" cy="1686015"/>
          </a:xfrm>
        </p:spPr>
        <p:txBody>
          <a:bodyPr>
            <a:normAutofit fontScale="90000"/>
          </a:bodyPr>
          <a:lstStyle/>
          <a:p>
            <a:r>
              <a:rPr lang="nl-NL" dirty="0"/>
              <a:t>3. Begeleiding, ondersteuning en coaching:</a:t>
            </a:r>
            <a:br>
              <a:rPr lang="nl-NL" dirty="0"/>
            </a:br>
            <a:r>
              <a:rPr lang="nl-NL" dirty="0"/>
              <a:t>doelgericht aan de slag met GRROW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2851" y="1716695"/>
            <a:ext cx="11379200" cy="5161722"/>
          </a:xfrm>
        </p:spPr>
        <p:txBody>
          <a:bodyPr>
            <a:normAutofit lnSpcReduction="10000"/>
          </a:bodyPr>
          <a:lstStyle/>
          <a:p>
            <a:r>
              <a:rPr lang="nl-BE" sz="2400" b="1" dirty="0">
                <a:solidFill>
                  <a:schemeClr val="tx1"/>
                </a:solidFill>
              </a:rPr>
              <a:t>Goal (Doel): </a:t>
            </a:r>
            <a:r>
              <a:rPr lang="nl-BE" sz="2400" dirty="0">
                <a:solidFill>
                  <a:schemeClr val="tx1"/>
                </a:solidFill>
              </a:rPr>
              <a:t>Waar wil jij naartoe?</a:t>
            </a:r>
          </a:p>
          <a:p>
            <a:endParaRPr lang="nl-BE" sz="2400" dirty="0">
              <a:solidFill>
                <a:schemeClr val="tx1"/>
              </a:solidFill>
            </a:endParaRPr>
          </a:p>
          <a:p>
            <a:r>
              <a:rPr lang="nl-BE" sz="2400" b="1" dirty="0">
                <a:solidFill>
                  <a:schemeClr val="tx1"/>
                </a:solidFill>
              </a:rPr>
              <a:t>Realiteit:</a:t>
            </a:r>
            <a:r>
              <a:rPr lang="nl-BE" sz="2400" dirty="0">
                <a:solidFill>
                  <a:schemeClr val="tx1"/>
                </a:solidFill>
              </a:rPr>
              <a:t> Welke sterkte en uitdaging zie jij als coach?</a:t>
            </a:r>
          </a:p>
          <a:p>
            <a:endParaRPr lang="nl-BE" sz="2400" dirty="0">
              <a:solidFill>
                <a:schemeClr val="tx1"/>
              </a:solidFill>
            </a:endParaRPr>
          </a:p>
          <a:p>
            <a:r>
              <a:rPr lang="nl-BE" sz="2400" b="1" dirty="0">
                <a:solidFill>
                  <a:schemeClr val="tx1"/>
                </a:solidFill>
              </a:rPr>
              <a:t>Rersources (Hulpbronnen): </a:t>
            </a:r>
            <a:r>
              <a:rPr lang="nl-BE" sz="2400" dirty="0">
                <a:solidFill>
                  <a:schemeClr val="tx1"/>
                </a:solidFill>
              </a:rPr>
              <a:t>Hoe helpen de veelgestelde vragen en andere Potential-materialen je verder?</a:t>
            </a:r>
          </a:p>
          <a:p>
            <a:endParaRPr lang="nl-BE" sz="2400" dirty="0">
              <a:solidFill>
                <a:schemeClr val="tx1"/>
              </a:solidFill>
            </a:endParaRPr>
          </a:p>
          <a:p>
            <a:r>
              <a:rPr lang="nl-BE" sz="2400" b="1" dirty="0">
                <a:solidFill>
                  <a:schemeClr val="tx1"/>
                </a:solidFill>
              </a:rPr>
              <a:t>Opties:</a:t>
            </a:r>
            <a:r>
              <a:rPr lang="nl-BE" sz="2400" dirty="0">
                <a:solidFill>
                  <a:schemeClr val="tx1"/>
                </a:solidFill>
              </a:rPr>
              <a:t> Welke mogelijkheden zie je voor jouw praktijk?</a:t>
            </a:r>
          </a:p>
          <a:p>
            <a:endParaRPr lang="nl-BE" sz="2400" dirty="0">
              <a:solidFill>
                <a:schemeClr val="tx1"/>
              </a:solidFill>
            </a:endParaRPr>
          </a:p>
          <a:p>
            <a:r>
              <a:rPr lang="nl-BE" sz="2400" b="1" dirty="0">
                <a:solidFill>
                  <a:schemeClr val="tx1"/>
                </a:solidFill>
              </a:rPr>
              <a:t>Will (Acties): </a:t>
            </a:r>
            <a:r>
              <a:rPr lang="nl-BE" sz="2400" dirty="0">
                <a:solidFill>
                  <a:schemeClr val="tx1"/>
                </a:solidFill>
              </a:rPr>
              <a:t>Wat ga je concreet doen? </a:t>
            </a:r>
          </a:p>
          <a:p>
            <a:endParaRPr lang="nl-B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400" dirty="0">
                <a:solidFill>
                  <a:schemeClr val="tx1"/>
                </a:solidFill>
              </a:rPr>
              <a:t>	</a:t>
            </a:r>
            <a:r>
              <a:rPr lang="nl-BE" sz="1800" dirty="0">
                <a:solidFill>
                  <a:schemeClr val="tx1"/>
                </a:solidFill>
              </a:rPr>
              <a:t>* Bron: Clement, J. (2015), werkvormen ‘Design studio’, ‘groeibundel’, begeleide intervisie</a:t>
            </a:r>
            <a:endParaRPr lang="nl-NL" sz="1800" dirty="0">
              <a:solidFill>
                <a:schemeClr val="tx1"/>
              </a:solidFill>
            </a:endParaRPr>
          </a:p>
          <a:p>
            <a:pPr lvl="0"/>
            <a:endParaRPr lang="nl-NL" sz="2400" dirty="0"/>
          </a:p>
          <a:p>
            <a:pPr lvl="0"/>
            <a:endParaRPr lang="nl-NL" sz="2400" dirty="0"/>
          </a:p>
          <a:p>
            <a:pPr lvl="0"/>
            <a:endParaRPr lang="nl-NL" sz="2400" dirty="0"/>
          </a:p>
          <a:p>
            <a:pPr lvl="0"/>
            <a:endParaRPr lang="nl-NL" sz="2400" dirty="0"/>
          </a:p>
          <a:p>
            <a:pPr marL="0" lvl="0" indent="0">
              <a:buNone/>
            </a:pPr>
            <a:endParaRPr lang="nl-BE" dirty="0">
              <a:latin typeface="+mj-lt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896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5-10-26 om 22.2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491" y="2623728"/>
            <a:ext cx="9144000" cy="288801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286424" y="5420519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+mj-lt"/>
              </a:rPr>
              <a:t>Financiering: </a:t>
            </a:r>
          </a:p>
          <a:p>
            <a:r>
              <a:rPr lang="nl-NL" b="1" dirty="0">
                <a:latin typeface="+mj-lt"/>
              </a:rPr>
              <a:t>VLAIO</a:t>
            </a:r>
            <a:endParaRPr lang="nl-BE" b="1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020" y="5275701"/>
            <a:ext cx="6761959" cy="15822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138D5EB-63FA-E646-B373-E963B389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57" y="1245556"/>
            <a:ext cx="10898529" cy="1378172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Spring samen hoog, ver, verder…</a:t>
            </a:r>
            <a:br>
              <a:rPr lang="nl-NL" dirty="0"/>
            </a:br>
            <a:br>
              <a:rPr lang="nl-NL" dirty="0"/>
            </a:br>
            <a:r>
              <a:rPr lang="nl-NL" sz="2800" dirty="0"/>
              <a:t>Inspiratiemoment volgen? -&gt; meld aan via </a:t>
            </a:r>
            <a:r>
              <a:rPr lang="nl-NL" sz="2800" dirty="0">
                <a:hlinkClick r:id="rId4"/>
              </a:rPr>
              <a:t>www.potentialtoteach.be</a:t>
            </a:r>
            <a:br>
              <a:rPr lang="nl-NL" sz="2800" dirty="0"/>
            </a:br>
            <a:br>
              <a:rPr lang="nl-NL" sz="2800" dirty="0"/>
            </a:br>
            <a:r>
              <a:rPr lang="nl-NL" sz="3100" dirty="0"/>
              <a:t>Veel geluk namens alle </a:t>
            </a:r>
            <a:r>
              <a:rPr lang="nl-NL" sz="3100" dirty="0" err="1"/>
              <a:t>Potential</a:t>
            </a:r>
            <a:r>
              <a:rPr lang="nl-NL" sz="3100" dirty="0"/>
              <a:t>-partners</a:t>
            </a:r>
            <a:br>
              <a:rPr lang="nl-NL" sz="3100" dirty="0"/>
            </a:br>
            <a:br>
              <a:rPr lang="nl-NL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660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</a:t>
            </a:r>
            <a:r>
              <a:rPr lang="nl-NL" dirty="0" err="1"/>
              <a:t>Potential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8617"/>
            <a:ext cx="10800522" cy="4318346"/>
          </a:xfrm>
        </p:spPr>
        <p:txBody>
          <a:bodyPr>
            <a:normAutofit lnSpcReduction="10000"/>
          </a:bodyPr>
          <a:lstStyle/>
          <a:p>
            <a:endParaRPr lang="nl-NL" dirty="0">
              <a:latin typeface="+mj-lt"/>
            </a:endParaRPr>
          </a:p>
          <a:p>
            <a:r>
              <a:rPr lang="nl-NL" dirty="0"/>
              <a:t>Groeiende diversiteit leerlingenpopulatie</a:t>
            </a:r>
          </a:p>
          <a:p>
            <a:endParaRPr lang="nl-NL" dirty="0"/>
          </a:p>
          <a:p>
            <a:r>
              <a:rPr lang="nl-NL" dirty="0"/>
              <a:t>Groeiende tendens naar het creëren van inclusieve leeromgevingen</a:t>
            </a:r>
          </a:p>
          <a:p>
            <a:endParaRPr lang="nl-NL" dirty="0"/>
          </a:p>
          <a:p>
            <a:pPr>
              <a:buFont typeface="Symbol" charset="0"/>
              <a:buChar char=""/>
            </a:pPr>
            <a:r>
              <a:rPr lang="nl-NL" dirty="0"/>
              <a:t> Groeiende complexiteit leerkrachtenpraktijk</a:t>
            </a:r>
          </a:p>
          <a:p>
            <a:pPr>
              <a:buFont typeface="Symbol" charset="0"/>
              <a:buChar char=""/>
            </a:pPr>
            <a:endParaRPr lang="nl-NL" dirty="0"/>
          </a:p>
          <a:p>
            <a:pPr>
              <a:buFont typeface="Symbol" charset="0"/>
              <a:buChar char=""/>
            </a:pPr>
            <a:r>
              <a:rPr lang="nl-NL" dirty="0"/>
              <a:t> Grote uitdagingen voor professionele ontwikkeling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Symbol" charset="0"/>
              <a:buChar char=""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672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8556" y="223240"/>
            <a:ext cx="10972800" cy="1143000"/>
          </a:xfrm>
        </p:spPr>
        <p:txBody>
          <a:bodyPr>
            <a:normAutofit/>
          </a:bodyPr>
          <a:lstStyle/>
          <a:p>
            <a:r>
              <a:rPr lang="nl-NL" dirty="0"/>
              <a:t>Leervragen: realiteit?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76775" y="1566259"/>
            <a:ext cx="116152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Dries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 is een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enthousiaste leerkracht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die de diversiteit in de klas nog meer wil waarderen en benutten. Hij vraagt zich wel af hoe ze dit allemaal georganiseerd krijgt in de klas. Hij wil de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lat hoog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 blijven leggen voor elke leerling en daarmee ingaan tegen collega’s die klagen dat het niveau blijft dalen. Hij wil ook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alle collega’s meekrijgen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en vindt dat de directie het wat te veel zijn beloop laat…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Martine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 vraagt een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overleg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 met het CLB over een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anderstalige, kansarme jongen in de klas die slechts mondjesmaat tot leren komt en voortdurend uitdagend gedrag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stelt. Ze zou graag horen wat er precies met hem aan de hand is, zodat hij eventueel kan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verwezen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 worden naar speciale begeleiding of therapie. Ze vraagt zich af wat ze intussen kan doen om de situatie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haalbaar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 te houden, zodat hij het klasgebeuren minder stoort.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Shari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 zit in het laatste jaar van de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lerarenopleiding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. Ze heeft net een boeiende, maar intensieve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stage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 achter de rug. Ze heeft het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gevoel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 dat ze in haar opleiding lang nog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niet alles geleerd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heeft om aan de noden van alle kinderen tegemoet te komen. Ze weet bijvoorbeeld nog niet goed hoe ze best </a:t>
            </a:r>
            <a:r>
              <a:rPr lang="nl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met ouders omgaat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</a:rPr>
              <a:t>, bijvoorbeeld bij kansarme en meertalige leerlingen, of ouders die allerlei redelijke aanpassingen vragen voor hun kind.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C77DE9-996B-E945-9810-49C4E18902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2034" y="337540"/>
            <a:ext cx="152336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744" y="389676"/>
            <a:ext cx="10515600" cy="1325563"/>
          </a:xfrm>
        </p:spPr>
        <p:txBody>
          <a:bodyPr/>
          <a:lstStyle/>
          <a:p>
            <a:r>
              <a:rPr lang="nl-BE" dirty="0"/>
              <a:t>Doelen traject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8142" y="1904915"/>
            <a:ext cx="9626707" cy="1257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cap="all" dirty="0">
                <a:solidFill>
                  <a:schemeClr val="tx1"/>
                </a:solidFill>
              </a:rPr>
              <a:t>Professionele ontwikkeling </a:t>
            </a:r>
            <a:r>
              <a:rPr lang="nl-NL" cap="all" dirty="0">
                <a:solidFill>
                  <a:schemeClr val="tx1"/>
                </a:solidFill>
              </a:rPr>
              <a:t>in het creëren van </a:t>
            </a:r>
            <a:r>
              <a:rPr lang="nl-NL" b="1" cap="all" dirty="0">
                <a:solidFill>
                  <a:schemeClr val="tx1"/>
                </a:solidFill>
              </a:rPr>
              <a:t>inclusieve leeromgevingen</a:t>
            </a:r>
            <a:endParaRPr lang="nl-NL" cap="all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Afgeronde rechthoek 3"/>
          <p:cNvSpPr/>
          <p:nvPr/>
        </p:nvSpPr>
        <p:spPr>
          <a:xfrm>
            <a:off x="1338145" y="3234980"/>
            <a:ext cx="4371278" cy="22190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DIVERSITEIT WAARDEREN &amp; BENUTTEN IN DE KLAS</a:t>
            </a:r>
          </a:p>
          <a:p>
            <a:pPr algn="ctr"/>
            <a:endParaRPr lang="nl-B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B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6313336" y="3234980"/>
            <a:ext cx="4651513" cy="22190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B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VERBINDEND SAMENWERKEN MET DIVERSE PARTNERS IN &amp; RONDOM DE SCHOOL</a:t>
            </a:r>
          </a:p>
          <a:p>
            <a:pPr algn="ctr"/>
            <a:endParaRPr lang="nl-B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B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raccolade 6"/>
          <p:cNvSpPr/>
          <p:nvPr/>
        </p:nvSpPr>
        <p:spPr>
          <a:xfrm rot="5400000">
            <a:off x="5866467" y="1036135"/>
            <a:ext cx="429323" cy="9485972"/>
          </a:xfrm>
          <a:prstGeom prst="rightBrace">
            <a:avLst>
              <a:gd name="adj1" fmla="val 309631"/>
              <a:gd name="adj2" fmla="val 4988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4363621" y="6104169"/>
            <a:ext cx="5638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PROFESSIONELE ONTWIKKELING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6986" y="6066086"/>
            <a:ext cx="656635" cy="561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5D05C7B-CDEA-0949-9F30-593D2A7AAF7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47"/>
          <a:stretch/>
        </p:blipFill>
        <p:spPr>
          <a:xfrm>
            <a:off x="3121842" y="4612742"/>
            <a:ext cx="555017" cy="479156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5016AAE-0B33-AC49-8100-E5F6589161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9" y="4818449"/>
            <a:ext cx="486317" cy="4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descr="Potential introductie">
            <a:hlinkClick r:id="" action="ppaction://media"/>
            <a:extLst>
              <a:ext uri="{FF2B5EF4-FFF2-40B4-BE49-F238E27FC236}">
                <a16:creationId xmlns:a16="http://schemas.microsoft.com/office/drawing/2014/main" id="{6BB3A790-8A51-2440-8052-AA641CEE75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1287" y="2211179"/>
            <a:ext cx="7169426" cy="403280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D3452BC-F5C0-9945-838E-B2FBCA4325D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4391" y="303382"/>
            <a:ext cx="1470425" cy="1032289"/>
          </a:xfrm>
          <a:prstGeom prst="rect">
            <a:avLst/>
          </a:prstGeom>
        </p:spPr>
      </p:pic>
      <p:sp>
        <p:nvSpPr>
          <p:cNvPr id="8" name="Titel 11">
            <a:extLst>
              <a:ext uri="{FF2B5EF4-FFF2-40B4-BE49-F238E27FC236}">
                <a16:creationId xmlns:a16="http://schemas.microsoft.com/office/drawing/2014/main" id="{6C060DD4-BFD2-334D-8BF9-FA64EF5B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82" y="156744"/>
            <a:ext cx="10515600" cy="1325563"/>
          </a:xfrm>
        </p:spPr>
        <p:txBody>
          <a:bodyPr/>
          <a:lstStyle/>
          <a:p>
            <a:r>
              <a:rPr lang="nl-BE" dirty="0"/>
              <a:t>1. Inclusieve competentiegroei…?</a:t>
            </a:r>
          </a:p>
        </p:txBody>
      </p:sp>
    </p:spTree>
    <p:extLst>
      <p:ext uri="{BB962C8B-B14F-4D97-AF65-F5344CB8AC3E}">
        <p14:creationId xmlns:p14="http://schemas.microsoft.com/office/powerpoint/2010/main" val="7152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9416" y="2288650"/>
            <a:ext cx="10591800" cy="491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Krachtig lesgeven in diversiteit en verbindend samenwerken met diverse partners, bijvoorbeeld …</a:t>
            </a:r>
            <a:endParaRPr lang="nl-BE" dirty="0"/>
          </a:p>
          <a:p>
            <a:endParaRPr lang="nl-BE" dirty="0"/>
          </a:p>
          <a:p>
            <a:pPr lvl="2"/>
            <a:r>
              <a:rPr lang="nl-NL" sz="2400" dirty="0"/>
              <a:t>Ik wil beter leren omgaan met een</a:t>
            </a:r>
            <a:r>
              <a:rPr lang="nl-BE" sz="2400" dirty="0"/>
              <a:t> anderstalige, kansarme jongen die slechts mondjesmaat tot leren komt en voortdurend uitdagend gedrag stelt</a:t>
            </a:r>
          </a:p>
          <a:p>
            <a:pPr marL="457200" lvl="1" indent="0">
              <a:buNone/>
            </a:pPr>
            <a:endParaRPr lang="nl-BE" dirty="0"/>
          </a:p>
          <a:p>
            <a:pPr lvl="2"/>
            <a:r>
              <a:rPr lang="nl-BE" sz="2400" dirty="0"/>
              <a:t>Ik wil mijn lessen toegankelijker maken voor al mijn leerlingen en hen allemaal gemotiveerd houden </a:t>
            </a:r>
          </a:p>
          <a:p>
            <a:pPr marL="457200" lvl="1" indent="0">
              <a:buNone/>
            </a:pPr>
            <a:endParaRPr lang="nl-BE" dirty="0"/>
          </a:p>
          <a:p>
            <a:pPr lvl="2"/>
            <a:r>
              <a:rPr lang="nl-BE" sz="2400" dirty="0"/>
              <a:t>Ik wil alle ouders bereiken en zoek wie me daarbij kan helpen</a:t>
            </a:r>
          </a:p>
          <a:p>
            <a:endParaRPr lang="nl-BE" dirty="0">
              <a:latin typeface="+mj-lt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B3B4F2F-D7BD-D044-8623-31274743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7" y="215684"/>
            <a:ext cx="11552584" cy="1383205"/>
          </a:xfrm>
        </p:spPr>
        <p:txBody>
          <a:bodyPr>
            <a:normAutofit/>
          </a:bodyPr>
          <a:lstStyle/>
          <a:p>
            <a:r>
              <a:rPr lang="nl-NL" dirty="0"/>
              <a:t>1. Actieonderzoek: van jouw</a:t>
            </a:r>
            <a:br>
              <a:rPr lang="nl-NL" dirty="0"/>
            </a:br>
            <a:r>
              <a:rPr lang="nl-NL" dirty="0"/>
              <a:t>leervraag naar doel - actie…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26B0CE-2DA3-AF4F-BA4D-0537FE2D9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305" y="215684"/>
            <a:ext cx="2450695" cy="16244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48F42EC-F0FD-7C4E-99AA-C01316E016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5743" y="383324"/>
            <a:ext cx="124333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1027" y="3930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2. Traject en bijeenkomsten: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wat biedt het </a:t>
            </a:r>
            <a:r>
              <a:rPr lang="nl-NL" dirty="0" err="1"/>
              <a:t>Potential</a:t>
            </a:r>
            <a:r>
              <a:rPr lang="nl-NL" dirty="0"/>
              <a:t>-traject je?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06064"/>
            <a:ext cx="10939272" cy="431755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Professionalisering en ontwikkeling van je </a:t>
            </a:r>
            <a:r>
              <a:rPr lang="nl-NL" b="1" u="sng" dirty="0"/>
              <a:t>competenties voor inclusie</a:t>
            </a:r>
          </a:p>
          <a:p>
            <a:endParaRPr lang="nl-NL" dirty="0"/>
          </a:p>
          <a:p>
            <a:r>
              <a:rPr lang="nl-NL" dirty="0"/>
              <a:t>Een wetenschappelijk onderbouwde werkwijze</a:t>
            </a:r>
          </a:p>
          <a:p>
            <a:endParaRPr lang="nl-NL" dirty="0"/>
          </a:p>
          <a:p>
            <a:r>
              <a:rPr lang="nl-NL" dirty="0"/>
              <a:t>Duurzame versterking van de samenwerkende en lerende kracht in je team</a:t>
            </a:r>
          </a:p>
          <a:p>
            <a:endParaRPr lang="nl-NL" dirty="0"/>
          </a:p>
          <a:p>
            <a:r>
              <a:rPr lang="nl-NL" dirty="0"/>
              <a:t>Vernieuwende hulpbronnen: materialen, coaching en feedback om ieders leerpotentieel te versterken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9A0D5C2-4FCA-3B45-AF5D-E87C3B86DF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791" y="393074"/>
            <a:ext cx="206733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6355" y="3783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2. Traject en bijeenkomsten: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wie heb je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684876"/>
            <a:ext cx="10515600" cy="4351338"/>
          </a:xfrm>
        </p:spPr>
        <p:txBody>
          <a:bodyPr/>
          <a:lstStyle/>
          <a:p>
            <a:r>
              <a:rPr lang="nl-NL" sz="2600" dirty="0"/>
              <a:t>Ideaal gezien 4 à 10 leerkrachten die een aantal keer bijeenkomen</a:t>
            </a:r>
          </a:p>
          <a:p>
            <a:endParaRPr lang="nl-NL" sz="2600" dirty="0"/>
          </a:p>
          <a:p>
            <a:r>
              <a:rPr lang="nl-NL" sz="2600" dirty="0"/>
              <a:t>Eén of twee collega’s of een externe begeleider die het traject willen (leren) ondersteunen, begeleiden en coachen</a:t>
            </a:r>
          </a:p>
          <a:p>
            <a:endParaRPr lang="nl-NL" sz="2600" dirty="0"/>
          </a:p>
          <a:p>
            <a:r>
              <a:rPr lang="nl-NL" sz="2600" dirty="0"/>
              <a:t>Een schoolteam dat openstaat voor uitwisseling van kennis en ervaringen</a:t>
            </a:r>
          </a:p>
          <a:p>
            <a:endParaRPr lang="nl-NL" sz="2600" dirty="0"/>
          </a:p>
          <a:p>
            <a:r>
              <a:rPr lang="nl-NL" sz="2600" dirty="0"/>
              <a:t>Steun van de directie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84B049-D191-DA41-A9EF-1FB064599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2653" y="378377"/>
            <a:ext cx="1814195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730" y="3741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2. Traject en bijeenkomsten: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hoeveel tijd vraagt het?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2939" y="2647123"/>
            <a:ext cx="11039061" cy="43779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2600" dirty="0"/>
              <a:t>Effectief professionaliseren vraagt ideaal gezien </a:t>
            </a:r>
          </a:p>
          <a:p>
            <a:pPr lvl="0"/>
            <a:endParaRPr lang="nl-NL" sz="2600" dirty="0"/>
          </a:p>
          <a:p>
            <a:r>
              <a:rPr lang="nl-NL" sz="2600" dirty="0"/>
              <a:t>een twintigtal contacturen= bv. acht bijeenkomsten van twee à drie uur</a:t>
            </a:r>
          </a:p>
          <a:p>
            <a:pPr lvl="0"/>
            <a:endParaRPr lang="nl-NL" sz="2600" dirty="0"/>
          </a:p>
          <a:p>
            <a:pPr lvl="0"/>
            <a:r>
              <a:rPr lang="nl-NL" sz="2600" dirty="0"/>
              <a:t>gespreid over  één of meer schooljaren</a:t>
            </a:r>
          </a:p>
          <a:p>
            <a:pPr lvl="0"/>
            <a:endParaRPr lang="nl-NL" sz="2600" dirty="0"/>
          </a:p>
          <a:p>
            <a:pPr lvl="0"/>
            <a:r>
              <a:rPr lang="nl-NL" sz="2600" dirty="0"/>
              <a:t>in een kernteam of schoolteam (minstens één keer uitwisselen in breder schoolteam, bv. pedagogische studiedag, personeelsvergadering,…)</a:t>
            </a:r>
            <a:endParaRPr lang="nl-BE" sz="2600" dirty="0"/>
          </a:p>
          <a:p>
            <a:pPr lvl="0"/>
            <a:endParaRPr lang="nl-NL" dirty="0"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9054E4-30E4-A142-A044-6BF568B80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648" y="210466"/>
            <a:ext cx="1565082" cy="8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86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otential - Nieuw">
      <a:dk1>
        <a:sysClr val="windowText" lastClr="000000"/>
      </a:dk1>
      <a:lt1>
        <a:sysClr val="window" lastClr="FFFFFF"/>
      </a:lt1>
      <a:dk2>
        <a:srgbClr val="5CD5B0"/>
      </a:dk2>
      <a:lt2>
        <a:srgbClr val="D4F6E8"/>
      </a:lt2>
      <a:accent1>
        <a:srgbClr val="FC7F7A"/>
      </a:accent1>
      <a:accent2>
        <a:srgbClr val="FAD2C8"/>
      </a:accent2>
      <a:accent3>
        <a:srgbClr val="8ECEDD"/>
      </a:accent3>
      <a:accent4>
        <a:srgbClr val="C8E6ED"/>
      </a:accent4>
      <a:accent5>
        <a:srgbClr val="FFD56C"/>
      </a:accent5>
      <a:accent6>
        <a:srgbClr val="FFE4AE"/>
      </a:accent6>
      <a:hlink>
        <a:srgbClr val="3F3F3F"/>
      </a:hlink>
      <a:folHlink>
        <a:srgbClr val="7F7F7F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B9F7173-06FD-4239-A842-30362CC0399B}" vid="{CBDC0F52-0C59-48D4-BA45-32EBDB1B077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F546402C1B6848AAEAB9054195BBCD" ma:contentTypeVersion="11" ma:contentTypeDescription="Een nieuw document maken." ma:contentTypeScope="" ma:versionID="3a4a90d7decd9e6590428d66c23d1da8">
  <xsd:schema xmlns:xsd="http://www.w3.org/2001/XMLSchema" xmlns:xs="http://www.w3.org/2001/XMLSchema" xmlns:p="http://schemas.microsoft.com/office/2006/metadata/properties" xmlns:ns3="f12e873b-751b-42f8-a191-167fe4f33b1c" xmlns:ns4="89d96fb2-318b-4996-8e2d-29208574d168" targetNamespace="http://schemas.microsoft.com/office/2006/metadata/properties" ma:root="true" ma:fieldsID="c8f842bf729b607b0b6937aea0ae483c" ns3:_="" ns4:_="">
    <xsd:import namespace="f12e873b-751b-42f8-a191-167fe4f33b1c"/>
    <xsd:import namespace="89d96fb2-318b-4996-8e2d-29208574d1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e873b-751b-42f8-a191-167fe4f33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96fb2-318b-4996-8e2d-29208574d1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C5C845-69AB-4712-9912-351EB129D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A406C7-EFA6-4C8E-B2C7-8E4449620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2e873b-751b-42f8-a191-167fe4f33b1c"/>
    <ds:schemaRef ds:uri="89d96fb2-318b-4996-8e2d-29208574d1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349A7-B122-4974-84E5-9752B202C8DB}">
  <ds:schemaRefs>
    <ds:schemaRef ds:uri="http://www.w3.org/XML/1998/namespace"/>
    <ds:schemaRef ds:uri="http://purl.org/dc/terms/"/>
    <ds:schemaRef ds:uri="f12e873b-751b-42f8-a191-167fe4f33b1c"/>
    <ds:schemaRef ds:uri="http://schemas.microsoft.com/office/2006/documentManagement/types"/>
    <ds:schemaRef ds:uri="http://purl.org/dc/elements/1.1/"/>
    <ds:schemaRef ds:uri="89d96fb2-318b-4996-8e2d-29208574d168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144</TotalTime>
  <Words>971</Words>
  <Application>Microsoft Macintosh PowerPoint</Application>
  <PresentationFormat>Breedbeeld</PresentationFormat>
  <Paragraphs>110</Paragraphs>
  <Slides>14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Symbol</vt:lpstr>
      <vt:lpstr>Kantoorthema</vt:lpstr>
      <vt:lpstr>Het Potential-traject:  iets voor je school?</vt:lpstr>
      <vt:lpstr>Waarom Potential?</vt:lpstr>
      <vt:lpstr>Leervragen: realiteit?</vt:lpstr>
      <vt:lpstr>Doelen traject</vt:lpstr>
      <vt:lpstr>1. Inclusieve competentiegroei…?</vt:lpstr>
      <vt:lpstr>1. Actieonderzoek: van jouw leervraag naar doel - actie…</vt:lpstr>
      <vt:lpstr>2. Traject en bijeenkomsten:   wat biedt het Potential-traject je?</vt:lpstr>
      <vt:lpstr>2. Traject en bijeenkomsten:   wie heb je nodig?</vt:lpstr>
      <vt:lpstr>2. Traject en bijeenkomsten:   hoeveel tijd vraagt het?</vt:lpstr>
      <vt:lpstr>Begeleiding, ondersteuning en coaching</vt:lpstr>
      <vt:lpstr>3. Begeleiding, ondersteuning en coaching :   welke rol heeft de coach?</vt:lpstr>
      <vt:lpstr>3. Begeleiding, ondersteuning en coaching :   wie neemt de coachende rol op, met welke vaardigheden?</vt:lpstr>
      <vt:lpstr>3. Begeleiding, ondersteuning en coaching: doelgericht aan de slag met GRROW </vt:lpstr>
      <vt:lpstr>Spring samen hoog, ver, verder…  Inspiratiemoment volgen? -&gt; meld aan via www.potentialtoteach.be  Veel geluk namens alle Potential-partners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weten we of het Potential-traject iets voor onze school is?</dc:title>
  <dc:creator>Marijke Wilssens</dc:creator>
  <cp:lastModifiedBy>Marijke Wilssens</cp:lastModifiedBy>
  <cp:revision>3</cp:revision>
  <dcterms:created xsi:type="dcterms:W3CDTF">2019-10-15T13:58:31Z</dcterms:created>
  <dcterms:modified xsi:type="dcterms:W3CDTF">2019-11-27T08:55:17Z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0x0101006BF546402C1B6848AAEAB9054195BBCD</vt:lpwstr>
  </property>
</Properties>
</file>